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charts/chart1.xml" ContentType="application/vnd.openxmlformats-officedocument.drawingml.chart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0" r:id="rId11"/>
    <p:sldId id="333" r:id="rId12"/>
    <p:sldId id="334" r:id="rId13"/>
    <p:sldId id="335" r:id="rId14"/>
    <p:sldId id="337" r:id="rId15"/>
    <p:sldId id="336" r:id="rId16"/>
    <p:sldId id="339" r:id="rId17"/>
    <p:sldId id="340" r:id="rId18"/>
    <p:sldId id="328" r:id="rId19"/>
    <p:sldId id="287" r:id="rId20"/>
    <p:sldId id="288" r:id="rId21"/>
    <p:sldId id="289" r:id="rId22"/>
    <p:sldId id="290" r:id="rId23"/>
    <p:sldId id="291" r:id="rId24"/>
    <p:sldId id="292" r:id="rId25"/>
    <p:sldId id="298" r:id="rId26"/>
    <p:sldId id="270" r:id="rId27"/>
    <p:sldId id="352" r:id="rId28"/>
    <p:sldId id="258" r:id="rId29"/>
    <p:sldId id="300" r:id="rId30"/>
    <p:sldId id="257" r:id="rId31"/>
    <p:sldId id="301" r:id="rId32"/>
    <p:sldId id="264" r:id="rId33"/>
    <p:sldId id="282" r:id="rId34"/>
    <p:sldId id="265" r:id="rId35"/>
    <p:sldId id="266" r:id="rId36"/>
    <p:sldId id="304" r:id="rId37"/>
    <p:sldId id="331" r:id="rId38"/>
    <p:sldId id="332" r:id="rId39"/>
    <p:sldId id="338" r:id="rId40"/>
    <p:sldId id="267" r:id="rId41"/>
    <p:sldId id="272" r:id="rId42"/>
    <p:sldId id="273" r:id="rId43"/>
    <p:sldId id="274" r:id="rId44"/>
    <p:sldId id="280" r:id="rId45"/>
    <p:sldId id="350" r:id="rId46"/>
    <p:sldId id="351" r:id="rId47"/>
    <p:sldId id="275" r:id="rId48"/>
    <p:sldId id="277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19" r:id="rId64"/>
    <p:sldId id="28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71" d="100"/>
          <a:sy n="71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5.1374261494991011E-2</c:v>
                </c:pt>
                <c:pt idx="1">
                  <c:v>26.671804092816163</c:v>
                </c:pt>
                <c:pt idx="2">
                  <c:v>11.578309523339064</c:v>
                </c:pt>
                <c:pt idx="3">
                  <c:v>9.3896342547768192</c:v>
                </c:pt>
                <c:pt idx="4">
                  <c:v>8.7744604055932083</c:v>
                </c:pt>
                <c:pt idx="5">
                  <c:v>7.3557404150776868</c:v>
                </c:pt>
                <c:pt idx="6">
                  <c:v>6.2768809236828762</c:v>
                </c:pt>
                <c:pt idx="7">
                  <c:v>5.70781218096913</c:v>
                </c:pt>
                <c:pt idx="8">
                  <c:v>4.8403775349575504</c:v>
                </c:pt>
                <c:pt idx="9">
                  <c:v>4.3404664519485987</c:v>
                </c:pt>
                <c:pt idx="10">
                  <c:v>3.5204542011631661</c:v>
                </c:pt>
                <c:pt idx="11">
                  <c:v>2.8262430266026461</c:v>
                </c:pt>
                <c:pt idx="12">
                  <c:v>2.0892199674629679</c:v>
                </c:pt>
                <c:pt idx="13">
                  <c:v>1.6261929696299078</c:v>
                </c:pt>
                <c:pt idx="14">
                  <c:v>1.248789740955166</c:v>
                </c:pt>
                <c:pt idx="15">
                  <c:v>1.0702971144789792</c:v>
                </c:pt>
                <c:pt idx="16">
                  <c:v>1.0847872907980793</c:v>
                </c:pt>
                <c:pt idx="17">
                  <c:v>1.5471556442529983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3,669</a:t>
          </a:r>
          <a:r>
            <a:rPr lang="en-US" dirty="0" smtClean="0"/>
            <a:t> UGC </a:t>
          </a:r>
        </a:p>
        <a:p>
          <a:r>
            <a:rPr lang="en-US" dirty="0" smtClean="0"/>
            <a:t>Blizzard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75.6%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11.1%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11.6%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7.5%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smtClean="0"/>
            <a:t>No WWA</a:t>
          </a:r>
        </a:p>
        <a:p>
          <a:r>
            <a:rPr lang="en-US" smtClean="0"/>
            <a:t>5.8%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73,428 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60.6%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34.4%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6.1% (</a:t>
          </a:r>
          <a:r>
            <a:rPr lang="en-US" dirty="0" smtClean="0">
              <a:solidFill>
                <a:srgbClr val="FFFF00"/>
              </a:solidFill>
            </a:rPr>
            <a:t>4,459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Snow Advisory</a:t>
          </a:r>
        </a:p>
        <a:p>
          <a:r>
            <a:rPr lang="en-US" dirty="0" smtClean="0"/>
            <a:t>5.3%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smtClean="0"/>
            <a:t>No WWA</a:t>
          </a:r>
        </a:p>
        <a:p>
          <a:r>
            <a:rPr lang="en-US" smtClean="0"/>
            <a:t>4.6%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8,702 UGC </a:t>
          </a:r>
        </a:p>
        <a:p>
          <a:r>
            <a:rPr lang="en-US" dirty="0" smtClean="0"/>
            <a:t>Blizzard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Watch</a:t>
          </a:r>
        </a:p>
        <a:p>
          <a:r>
            <a:rPr lang="en-US" dirty="0" smtClean="0"/>
            <a:t>51.2%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Watch</a:t>
          </a:r>
        </a:p>
        <a:p>
          <a:r>
            <a:rPr lang="en-US" dirty="0" smtClean="0"/>
            <a:t>31.3%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smtClean="0"/>
            <a:t>No Watch</a:t>
          </a:r>
        </a:p>
        <a:p>
          <a:r>
            <a:rPr lang="en-US" smtClean="0"/>
            <a:t>26.0%</a:t>
          </a:r>
          <a:endParaRPr lang="en-US" dirty="0" smtClean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D0EFC85E-9CBD-41C5-94CC-13824E61EB7A}">
      <dgm:prSet/>
      <dgm:spPr/>
      <dgm:t>
        <a:bodyPr/>
        <a:lstStyle/>
        <a:p>
          <a:r>
            <a:rPr lang="en-US" dirty="0" smtClean="0"/>
            <a:t>High Wind Watch</a:t>
          </a:r>
        </a:p>
        <a:p>
          <a:r>
            <a:rPr lang="en-US" dirty="0" smtClean="0"/>
            <a:t>2.7%</a:t>
          </a:r>
          <a:endParaRPr lang="en-US" dirty="0"/>
        </a:p>
      </dgm:t>
    </dgm:pt>
    <dgm:pt modelId="{56E88B6D-75AC-4A1D-993B-9AE789E00808}" type="parTrans" cxnId="{C4B8919C-3122-4F52-B85C-C1E5CF1D196F}">
      <dgm:prSet/>
      <dgm:spPr/>
      <dgm:t>
        <a:bodyPr/>
        <a:lstStyle/>
        <a:p>
          <a:endParaRPr lang="en-US"/>
        </a:p>
      </dgm:t>
    </dgm:pt>
    <dgm:pt modelId="{C3221EC0-2FD8-4CD3-9169-FBBA102E769A}" type="sibTrans" cxnId="{C4B8919C-3122-4F52-B85C-C1E5CF1D196F}">
      <dgm:prSet/>
      <dgm:spPr/>
      <dgm:t>
        <a:bodyPr/>
        <a:lstStyle/>
        <a:p>
          <a:endParaRPr lang="en-US"/>
        </a:p>
      </dgm:t>
    </dgm:pt>
    <dgm:pt modelId="{707D0388-881A-4F15-B99E-15188FA3F3DF}">
      <dgm:prSet/>
      <dgm:spPr/>
      <dgm:t>
        <a:bodyPr/>
        <a:lstStyle/>
        <a:p>
          <a:r>
            <a:rPr lang="en-US" dirty="0" smtClean="0"/>
            <a:t>Wind Chill Watch</a:t>
          </a:r>
        </a:p>
        <a:p>
          <a:r>
            <a:rPr lang="en-US" dirty="0" smtClean="0"/>
            <a:t>0.7%</a:t>
          </a:r>
          <a:endParaRPr lang="en-US" dirty="0"/>
        </a:p>
      </dgm:t>
    </dgm:pt>
    <dgm:pt modelId="{BC7BE3B8-F328-4590-84A5-6B66AAC96AE0}" type="parTrans" cxnId="{3ABDFC3A-8C53-4AC4-B6CE-EB317DB04963}">
      <dgm:prSet/>
      <dgm:spPr/>
      <dgm:t>
        <a:bodyPr/>
        <a:lstStyle/>
        <a:p>
          <a:endParaRPr lang="en-US"/>
        </a:p>
      </dgm:t>
    </dgm:pt>
    <dgm:pt modelId="{41CFCFE9-4944-4365-BFFF-D74A5E9F1B50}" type="sibTrans" cxnId="{3ABDFC3A-8C53-4AC4-B6CE-EB317DB0496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4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16D6A9F-C1AB-4FFB-9270-277A02E571E4}" type="pres">
      <dgm:prSet presAssocID="{56E88B6D-75AC-4A1D-993B-9AE789E00808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065F2A1-A043-4244-B596-C59921CD5F93}" type="pres">
      <dgm:prSet presAssocID="{D0EFC85E-9CBD-41C5-94CC-13824E61EB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CBDC8D5-9445-45D5-B017-F4873E930D18}" type="pres">
      <dgm:prSet presAssocID="{D0EFC85E-9CBD-41C5-94CC-13824E61EB7A}" presName="rootComposite" presStyleCnt="0"/>
      <dgm:spPr/>
      <dgm:t>
        <a:bodyPr/>
        <a:lstStyle/>
        <a:p>
          <a:endParaRPr lang="en-US"/>
        </a:p>
      </dgm:t>
    </dgm:pt>
    <dgm:pt modelId="{95CD53BB-0F76-4907-8589-55E12B2397A4}" type="pres">
      <dgm:prSet presAssocID="{D0EFC85E-9CBD-41C5-94CC-13824E61EB7A}" presName="rootText" presStyleLbl="node2" presStyleIdx="2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FEDD35-74D3-4D65-90F6-7C165C0F9368}" type="pres">
      <dgm:prSet presAssocID="{D0EFC85E-9CBD-41C5-94CC-13824E61EB7A}" presName="rootConnector" presStyleLbl="node2" presStyleIdx="2" presStyleCnt="4"/>
      <dgm:spPr/>
      <dgm:t>
        <a:bodyPr/>
        <a:lstStyle/>
        <a:p>
          <a:endParaRPr lang="en-US"/>
        </a:p>
      </dgm:t>
    </dgm:pt>
    <dgm:pt modelId="{81ADFA0E-C7C8-422C-81AB-C4D756D74520}" type="pres">
      <dgm:prSet presAssocID="{D0EFC85E-9CBD-41C5-94CC-13824E61EB7A}" presName="hierChild4" presStyleCnt="0"/>
      <dgm:spPr/>
      <dgm:t>
        <a:bodyPr/>
        <a:lstStyle/>
        <a:p>
          <a:endParaRPr lang="en-US"/>
        </a:p>
      </dgm:t>
    </dgm:pt>
    <dgm:pt modelId="{83CA8141-13F8-4FB0-AC74-09A8EB031930}" type="pres">
      <dgm:prSet presAssocID="{D0EFC85E-9CBD-41C5-94CC-13824E61EB7A}" presName="hierChild5" presStyleCnt="0"/>
      <dgm:spPr/>
      <dgm:t>
        <a:bodyPr/>
        <a:lstStyle/>
        <a:p>
          <a:endParaRPr lang="en-US"/>
        </a:p>
      </dgm:t>
    </dgm:pt>
    <dgm:pt modelId="{2DF3DF6F-51CA-4B89-AAED-91DE7D9FCB45}" type="pres">
      <dgm:prSet presAssocID="{BC7BE3B8-F328-4590-84A5-6B66AAC96AE0}" presName="Name37" presStyleLbl="parChTrans1D2" presStyleIdx="3" presStyleCnt="5"/>
      <dgm:spPr/>
      <dgm:t>
        <a:bodyPr/>
        <a:lstStyle/>
        <a:p>
          <a:endParaRPr lang="en-US"/>
        </a:p>
      </dgm:t>
    </dgm:pt>
    <dgm:pt modelId="{779741E4-4629-42D4-81BC-4404C101F2D9}" type="pres">
      <dgm:prSet presAssocID="{707D0388-881A-4F15-B99E-15188FA3F3D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BC7E098-CE28-438E-A72B-17FCF2B0C45D}" type="pres">
      <dgm:prSet presAssocID="{707D0388-881A-4F15-B99E-15188FA3F3DF}" presName="rootComposite" presStyleCnt="0"/>
      <dgm:spPr/>
      <dgm:t>
        <a:bodyPr/>
        <a:lstStyle/>
        <a:p>
          <a:endParaRPr lang="en-US"/>
        </a:p>
      </dgm:t>
    </dgm:pt>
    <dgm:pt modelId="{259C3539-D900-4594-9A2B-6F1B5D5EBEEF}" type="pres">
      <dgm:prSet presAssocID="{707D0388-881A-4F15-B99E-15188FA3F3DF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D3AC88-AB35-4768-8365-ACFE92840E64}" type="pres">
      <dgm:prSet presAssocID="{707D0388-881A-4F15-B99E-15188FA3F3DF}" presName="rootConnector" presStyleLbl="node2" presStyleIdx="3" presStyleCnt="4"/>
      <dgm:spPr/>
      <dgm:t>
        <a:bodyPr/>
        <a:lstStyle/>
        <a:p>
          <a:endParaRPr lang="en-US"/>
        </a:p>
      </dgm:t>
    </dgm:pt>
    <dgm:pt modelId="{D4F0CF73-5FB2-462C-8AE7-0FC1E2C85500}" type="pres">
      <dgm:prSet presAssocID="{707D0388-881A-4F15-B99E-15188FA3F3DF}" presName="hierChild4" presStyleCnt="0"/>
      <dgm:spPr/>
      <dgm:t>
        <a:bodyPr/>
        <a:lstStyle/>
        <a:p>
          <a:endParaRPr lang="en-US"/>
        </a:p>
      </dgm:t>
    </dgm:pt>
    <dgm:pt modelId="{449BFC8E-0F54-4155-804D-FF4B00A5E4B2}" type="pres">
      <dgm:prSet presAssocID="{707D0388-881A-4F15-B99E-15188FA3F3DF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E605F5FA-9B86-4A30-9745-F33028049BC2}" type="presOf" srcId="{9536B149-211F-4FB3-A44C-1920AD8404C5}" destId="{A56D1D31-0E93-479D-8CB1-DCCABC018CC5}" srcOrd="0" destOrd="0" presId="urn:microsoft.com/office/officeart/2005/8/layout/orgChart1"/>
    <dgm:cxn modelId="{F52930DA-A16A-4C10-9051-3802C26457A8}" type="presOf" srcId="{672C4C4A-78EC-4485-B4FC-57A45CE68DDD}" destId="{72448F9C-4E75-45DA-9267-7ACA2B551188}" srcOrd="1" destOrd="0" presId="urn:microsoft.com/office/officeart/2005/8/layout/orgChart1"/>
    <dgm:cxn modelId="{BD9EC603-B0A1-49F6-BC65-F82788690399}" type="presOf" srcId="{9536B149-211F-4FB3-A44C-1920AD8404C5}" destId="{564D73D7-6865-484C-8E58-C76D6DA81579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E84896-2FE4-4209-859E-E17B749FD95E}" type="presOf" srcId="{A9BB048E-50E3-4C8E-B3B7-A7DCA0960CBA}" destId="{73D6B8B4-8A28-4846-B107-4A811066EEAB}" srcOrd="0" destOrd="0" presId="urn:microsoft.com/office/officeart/2005/8/layout/orgChart1"/>
    <dgm:cxn modelId="{8E4F6105-2556-4042-8366-DAA77A117E0C}" type="presOf" srcId="{672C4C4A-78EC-4485-B4FC-57A45CE68DDD}" destId="{DB36C967-AF10-421F-846F-0231F7E2265F}" srcOrd="0" destOrd="0" presId="urn:microsoft.com/office/officeart/2005/8/layout/orgChart1"/>
    <dgm:cxn modelId="{A6E62873-AF38-46AF-84E5-C3ACD8026E5C}" type="presOf" srcId="{D0EFC85E-9CBD-41C5-94CC-13824E61EB7A}" destId="{95CD53BB-0F76-4907-8589-55E12B2397A4}" srcOrd="0" destOrd="0" presId="urn:microsoft.com/office/officeart/2005/8/layout/orgChart1"/>
    <dgm:cxn modelId="{561C4479-D963-49EB-99B0-277A04650FFB}" type="presOf" srcId="{56E88B6D-75AC-4A1D-993B-9AE789E00808}" destId="{416D6A9F-C1AB-4FFB-9270-277A02E571E4}" srcOrd="0" destOrd="0" presId="urn:microsoft.com/office/officeart/2005/8/layout/orgChart1"/>
    <dgm:cxn modelId="{D3DD5511-C8D4-401E-9847-A5644EEAC86A}" type="presOf" srcId="{D0EFC85E-9CBD-41C5-94CC-13824E61EB7A}" destId="{81FEDD35-74D3-4D65-90F6-7C165C0F9368}" srcOrd="1" destOrd="0" presId="urn:microsoft.com/office/officeart/2005/8/layout/orgChart1"/>
    <dgm:cxn modelId="{71C45E87-0151-4A95-A9E8-C5BB3054FE58}" type="presOf" srcId="{46585EC1-C1A7-4E82-91CA-7BD193F3376E}" destId="{2A632C58-8D07-41BB-80B3-EBDF2BA990FB}" srcOrd="0" destOrd="0" presId="urn:microsoft.com/office/officeart/2005/8/layout/orgChart1"/>
    <dgm:cxn modelId="{623BB93C-F13E-44EA-A705-D5D305FDF40C}" type="presOf" srcId="{D3188DB7-F52F-4638-93F4-4BD775A0067D}" destId="{151E6AB7-ACDF-478E-AEB4-05093B7FC16F}" srcOrd="0" destOrd="0" presId="urn:microsoft.com/office/officeart/2005/8/layout/orgChart1"/>
    <dgm:cxn modelId="{98E2F711-A108-4640-8EC5-98873D00F8A8}" type="presOf" srcId="{9FB4EB2A-AC59-4D34-9F88-EFB6DBC40232}" destId="{E4357A05-09CB-4E4B-B1E8-27544E3D17FC}" srcOrd="0" destOrd="0" presId="urn:microsoft.com/office/officeart/2005/8/layout/orgChart1"/>
    <dgm:cxn modelId="{0E347D11-2B29-478F-9911-E99740075EA6}" type="presOf" srcId="{46585EC1-C1A7-4E82-91CA-7BD193F3376E}" destId="{DBE213C4-4FA6-4C3E-B9DE-FF6E5D5F740C}" srcOrd="1" destOrd="0" presId="urn:microsoft.com/office/officeart/2005/8/layout/orgChart1"/>
    <dgm:cxn modelId="{F872B1D4-4C0E-412E-9A64-026DC7F3FE9D}" type="presOf" srcId="{A9BB048E-50E3-4C8E-B3B7-A7DCA0960CBA}" destId="{E889EDE5-E462-447D-B40A-66FA93FEB189}" srcOrd="1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F59B5C11-9EA2-446E-BB24-C4CE11E825C8}" type="presOf" srcId="{707D0388-881A-4F15-B99E-15188FA3F3DF}" destId="{A8D3AC88-AB35-4768-8365-ACFE92840E64}" srcOrd="1" destOrd="0" presId="urn:microsoft.com/office/officeart/2005/8/layout/orgChart1"/>
    <dgm:cxn modelId="{42847A5E-94D9-4C74-AE05-4E6F321D729F}" type="presOf" srcId="{BC7BE3B8-F328-4590-84A5-6B66AAC96AE0}" destId="{2DF3DF6F-51CA-4B89-AAED-91DE7D9FCB45}" srcOrd="0" destOrd="0" presId="urn:microsoft.com/office/officeart/2005/8/layout/orgChart1"/>
    <dgm:cxn modelId="{91F71B21-9460-4872-8D69-2A0F82FA3B10}" type="presOf" srcId="{707D0388-881A-4F15-B99E-15188FA3F3DF}" destId="{259C3539-D900-4594-9A2B-6F1B5D5EBEEF}" srcOrd="0" destOrd="0" presId="urn:microsoft.com/office/officeart/2005/8/layout/orgChart1"/>
    <dgm:cxn modelId="{3ABDFC3A-8C53-4AC4-B6CE-EB317DB04963}" srcId="{46585EC1-C1A7-4E82-91CA-7BD193F3376E}" destId="{707D0388-881A-4F15-B99E-15188FA3F3DF}" srcOrd="4" destOrd="0" parTransId="{BC7BE3B8-F328-4590-84A5-6B66AAC96AE0}" sibTransId="{41CFCFE9-4944-4365-BFFF-D74A5E9F1B50}"/>
    <dgm:cxn modelId="{654FFD35-F763-4CEB-B038-9AB76036EF78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C4B8919C-3122-4F52-B85C-C1E5CF1D196F}" srcId="{46585EC1-C1A7-4E82-91CA-7BD193F3376E}" destId="{D0EFC85E-9CBD-41C5-94CC-13824E61EB7A}" srcOrd="3" destOrd="0" parTransId="{56E88B6D-75AC-4A1D-993B-9AE789E00808}" sibTransId="{C3221EC0-2FD8-4CD3-9169-FBBA102E769A}"/>
    <dgm:cxn modelId="{D7C91622-E19D-4C65-9651-CA1D11C86D68}" type="presOf" srcId="{91CAA3A1-9B4B-4946-97C5-E2B657E78635}" destId="{BDE60F11-03B2-4E8C-AE87-3FA6F4A2BE40}" srcOrd="0" destOrd="0" presId="urn:microsoft.com/office/officeart/2005/8/layout/orgChart1"/>
    <dgm:cxn modelId="{F3A41CA7-C1B6-42E9-B176-815F4EBF469E}" type="presParOf" srcId="{39DA0017-8E6C-46E6-9925-6E1957D8C2DB}" destId="{A9A1773F-3F5D-4C0E-8609-8245E90C65B5}" srcOrd="0" destOrd="0" presId="urn:microsoft.com/office/officeart/2005/8/layout/orgChart1"/>
    <dgm:cxn modelId="{F527565E-28CD-4538-801C-B30CC36F68D7}" type="presParOf" srcId="{A9A1773F-3F5D-4C0E-8609-8245E90C65B5}" destId="{0FC7D6E6-CF14-4366-9FE7-622F474CA5D3}" srcOrd="0" destOrd="0" presId="urn:microsoft.com/office/officeart/2005/8/layout/orgChart1"/>
    <dgm:cxn modelId="{BE2B59F1-40FC-4657-83EF-E3AB938B924B}" type="presParOf" srcId="{0FC7D6E6-CF14-4366-9FE7-622F474CA5D3}" destId="{2A632C58-8D07-41BB-80B3-EBDF2BA990FB}" srcOrd="0" destOrd="0" presId="urn:microsoft.com/office/officeart/2005/8/layout/orgChart1"/>
    <dgm:cxn modelId="{8AA0E72A-FC7E-4F4F-99E6-E2B8EC0994FB}" type="presParOf" srcId="{0FC7D6E6-CF14-4366-9FE7-622F474CA5D3}" destId="{DBE213C4-4FA6-4C3E-B9DE-FF6E5D5F740C}" srcOrd="1" destOrd="0" presId="urn:microsoft.com/office/officeart/2005/8/layout/orgChart1"/>
    <dgm:cxn modelId="{5FECCD9E-9416-4AAC-95CA-A0A03B982AA6}" type="presParOf" srcId="{A9A1773F-3F5D-4C0E-8609-8245E90C65B5}" destId="{5D73AA5D-2740-4CAC-82FB-5643057E78B3}" srcOrd="1" destOrd="0" presId="urn:microsoft.com/office/officeart/2005/8/layout/orgChart1"/>
    <dgm:cxn modelId="{60D9A9A7-44AC-408B-B461-F233D7313BB9}" type="presParOf" srcId="{5D73AA5D-2740-4CAC-82FB-5643057E78B3}" destId="{BDE60F11-03B2-4E8C-AE87-3FA6F4A2BE40}" srcOrd="0" destOrd="0" presId="urn:microsoft.com/office/officeart/2005/8/layout/orgChart1"/>
    <dgm:cxn modelId="{6E22787D-727F-45B2-8E7A-6722B7544BA0}" type="presParOf" srcId="{5D73AA5D-2740-4CAC-82FB-5643057E78B3}" destId="{2125C8EC-6DE9-4899-881A-612095599DCF}" srcOrd="1" destOrd="0" presId="urn:microsoft.com/office/officeart/2005/8/layout/orgChart1"/>
    <dgm:cxn modelId="{2F0D68E2-B8CA-468B-9A77-385209BDA4CB}" type="presParOf" srcId="{2125C8EC-6DE9-4899-881A-612095599DCF}" destId="{4491E1FC-5B8C-4A0D-B069-7F3805828791}" srcOrd="0" destOrd="0" presId="urn:microsoft.com/office/officeart/2005/8/layout/orgChart1"/>
    <dgm:cxn modelId="{E10A87DD-87D5-4B54-8D91-13A56290F43F}" type="presParOf" srcId="{4491E1FC-5B8C-4A0D-B069-7F3805828791}" destId="{DB36C967-AF10-421F-846F-0231F7E2265F}" srcOrd="0" destOrd="0" presId="urn:microsoft.com/office/officeart/2005/8/layout/orgChart1"/>
    <dgm:cxn modelId="{E8681B0D-8317-4BA2-A730-37F95100BC3B}" type="presParOf" srcId="{4491E1FC-5B8C-4A0D-B069-7F3805828791}" destId="{72448F9C-4E75-45DA-9267-7ACA2B551188}" srcOrd="1" destOrd="0" presId="urn:microsoft.com/office/officeart/2005/8/layout/orgChart1"/>
    <dgm:cxn modelId="{8D83FBCD-8813-443A-AD60-0B58AB04D675}" type="presParOf" srcId="{2125C8EC-6DE9-4899-881A-612095599DCF}" destId="{90B23670-EFEC-4B5C-B615-8A066260827D}" srcOrd="1" destOrd="0" presId="urn:microsoft.com/office/officeart/2005/8/layout/orgChart1"/>
    <dgm:cxn modelId="{3B283202-0337-4F75-8D06-0AFFD174793F}" type="presParOf" srcId="{2125C8EC-6DE9-4899-881A-612095599DCF}" destId="{F0587FB0-8DD9-4107-B402-DF0A1C5BE689}" srcOrd="2" destOrd="0" presId="urn:microsoft.com/office/officeart/2005/8/layout/orgChart1"/>
    <dgm:cxn modelId="{93D1339F-0C3C-430F-808A-FC8F4C6EA961}" type="presParOf" srcId="{5D73AA5D-2740-4CAC-82FB-5643057E78B3}" destId="{E4357A05-09CB-4E4B-B1E8-27544E3D17FC}" srcOrd="2" destOrd="0" presId="urn:microsoft.com/office/officeart/2005/8/layout/orgChart1"/>
    <dgm:cxn modelId="{29670C14-02A8-4060-B076-62B23527B702}" type="presParOf" srcId="{5D73AA5D-2740-4CAC-82FB-5643057E78B3}" destId="{3CBD66B7-5DFA-4AA0-9DDA-B03A39241AF1}" srcOrd="3" destOrd="0" presId="urn:microsoft.com/office/officeart/2005/8/layout/orgChart1"/>
    <dgm:cxn modelId="{B9E60E98-F1D3-4161-9FCD-F94C1317550C}" type="presParOf" srcId="{3CBD66B7-5DFA-4AA0-9DDA-B03A39241AF1}" destId="{5E245FDF-2C67-4B56-8FD0-50142C502920}" srcOrd="0" destOrd="0" presId="urn:microsoft.com/office/officeart/2005/8/layout/orgChart1"/>
    <dgm:cxn modelId="{0CE68EE9-BAC2-408F-AF3B-DA4C9C988C9E}" type="presParOf" srcId="{5E245FDF-2C67-4B56-8FD0-50142C502920}" destId="{73D6B8B4-8A28-4846-B107-4A811066EEAB}" srcOrd="0" destOrd="0" presId="urn:microsoft.com/office/officeart/2005/8/layout/orgChart1"/>
    <dgm:cxn modelId="{9727013F-47C3-44AC-B2DF-FE8460855ECD}" type="presParOf" srcId="{5E245FDF-2C67-4B56-8FD0-50142C502920}" destId="{E889EDE5-E462-447D-B40A-66FA93FEB189}" srcOrd="1" destOrd="0" presId="urn:microsoft.com/office/officeart/2005/8/layout/orgChart1"/>
    <dgm:cxn modelId="{EA212B72-8861-4496-8AD7-A7333D0757E3}" type="presParOf" srcId="{3CBD66B7-5DFA-4AA0-9DDA-B03A39241AF1}" destId="{ED181080-A25F-4540-87F4-B85FE87993E2}" srcOrd="1" destOrd="0" presId="urn:microsoft.com/office/officeart/2005/8/layout/orgChart1"/>
    <dgm:cxn modelId="{9A9DE8B7-2B9A-4A55-A87D-5F2C0CAB16F3}" type="presParOf" srcId="{3CBD66B7-5DFA-4AA0-9DDA-B03A39241AF1}" destId="{77617F06-1E01-47E9-A770-934F9402A8CE}" srcOrd="2" destOrd="0" presId="urn:microsoft.com/office/officeart/2005/8/layout/orgChart1"/>
    <dgm:cxn modelId="{8D362E12-CD87-46AE-B003-816A67B7492E}" type="presParOf" srcId="{5D73AA5D-2740-4CAC-82FB-5643057E78B3}" destId="{416D6A9F-C1AB-4FFB-9270-277A02E571E4}" srcOrd="4" destOrd="0" presId="urn:microsoft.com/office/officeart/2005/8/layout/orgChart1"/>
    <dgm:cxn modelId="{424D4607-D954-4610-BB45-574C901F14B5}" type="presParOf" srcId="{5D73AA5D-2740-4CAC-82FB-5643057E78B3}" destId="{8065F2A1-A043-4244-B596-C59921CD5F93}" srcOrd="5" destOrd="0" presId="urn:microsoft.com/office/officeart/2005/8/layout/orgChart1"/>
    <dgm:cxn modelId="{AC2A1C15-8E34-4665-B2B0-44A65B32D27E}" type="presParOf" srcId="{8065F2A1-A043-4244-B596-C59921CD5F93}" destId="{CCBDC8D5-9445-45D5-B017-F4873E930D18}" srcOrd="0" destOrd="0" presId="urn:microsoft.com/office/officeart/2005/8/layout/orgChart1"/>
    <dgm:cxn modelId="{9F4B1D26-DA00-4C69-989D-40DAEAAF32AD}" type="presParOf" srcId="{CCBDC8D5-9445-45D5-B017-F4873E930D18}" destId="{95CD53BB-0F76-4907-8589-55E12B2397A4}" srcOrd="0" destOrd="0" presId="urn:microsoft.com/office/officeart/2005/8/layout/orgChart1"/>
    <dgm:cxn modelId="{CF476118-7F43-446D-8CC6-10484A84DC05}" type="presParOf" srcId="{CCBDC8D5-9445-45D5-B017-F4873E930D18}" destId="{81FEDD35-74D3-4D65-90F6-7C165C0F9368}" srcOrd="1" destOrd="0" presId="urn:microsoft.com/office/officeart/2005/8/layout/orgChart1"/>
    <dgm:cxn modelId="{CC8AF12B-0A16-43C0-9AA3-15025E804245}" type="presParOf" srcId="{8065F2A1-A043-4244-B596-C59921CD5F93}" destId="{81ADFA0E-C7C8-422C-81AB-C4D756D74520}" srcOrd="1" destOrd="0" presId="urn:microsoft.com/office/officeart/2005/8/layout/orgChart1"/>
    <dgm:cxn modelId="{6B7922B9-FB8B-42A3-AA53-94615919C748}" type="presParOf" srcId="{8065F2A1-A043-4244-B596-C59921CD5F93}" destId="{83CA8141-13F8-4FB0-AC74-09A8EB031930}" srcOrd="2" destOrd="0" presId="urn:microsoft.com/office/officeart/2005/8/layout/orgChart1"/>
    <dgm:cxn modelId="{6E9011A0-315F-4A73-8A01-8B7FCCBC9768}" type="presParOf" srcId="{5D73AA5D-2740-4CAC-82FB-5643057E78B3}" destId="{2DF3DF6F-51CA-4B89-AAED-91DE7D9FCB45}" srcOrd="6" destOrd="0" presId="urn:microsoft.com/office/officeart/2005/8/layout/orgChart1"/>
    <dgm:cxn modelId="{B8D5D768-14D4-4D37-BE00-72167AF6C02B}" type="presParOf" srcId="{5D73AA5D-2740-4CAC-82FB-5643057E78B3}" destId="{779741E4-4629-42D4-81BC-4404C101F2D9}" srcOrd="7" destOrd="0" presId="urn:microsoft.com/office/officeart/2005/8/layout/orgChart1"/>
    <dgm:cxn modelId="{23753D7C-5B4A-452C-B338-F7B9FC53094E}" type="presParOf" srcId="{779741E4-4629-42D4-81BC-4404C101F2D9}" destId="{2BC7E098-CE28-438E-A72B-17FCF2B0C45D}" srcOrd="0" destOrd="0" presId="urn:microsoft.com/office/officeart/2005/8/layout/orgChart1"/>
    <dgm:cxn modelId="{F35975AE-524E-46AE-81E5-6587C99DC9F1}" type="presParOf" srcId="{2BC7E098-CE28-438E-A72B-17FCF2B0C45D}" destId="{259C3539-D900-4594-9A2B-6F1B5D5EBEEF}" srcOrd="0" destOrd="0" presId="urn:microsoft.com/office/officeart/2005/8/layout/orgChart1"/>
    <dgm:cxn modelId="{EFDCBDE9-0FA8-4DFA-909E-3AEAA6A97D4C}" type="presParOf" srcId="{2BC7E098-CE28-438E-A72B-17FCF2B0C45D}" destId="{A8D3AC88-AB35-4768-8365-ACFE92840E64}" srcOrd="1" destOrd="0" presId="urn:microsoft.com/office/officeart/2005/8/layout/orgChart1"/>
    <dgm:cxn modelId="{5C7A6894-86A9-4E34-9BC8-5E1E8A95D860}" type="presParOf" srcId="{779741E4-4629-42D4-81BC-4404C101F2D9}" destId="{D4F0CF73-5FB2-462C-8AE7-0FC1E2C85500}" srcOrd="1" destOrd="0" presId="urn:microsoft.com/office/officeart/2005/8/layout/orgChart1"/>
    <dgm:cxn modelId="{731BEE8B-EA19-4B6E-A9EF-E974548F1B82}" type="presParOf" srcId="{779741E4-4629-42D4-81BC-4404C101F2D9}" destId="{449BFC8E-0F54-4155-804D-FF4B00A5E4B2}" srcOrd="2" destOrd="0" presId="urn:microsoft.com/office/officeart/2005/8/layout/orgChart1"/>
    <dgm:cxn modelId="{158FA17C-1964-47F0-B1D8-B480598B6C36}" type="presParOf" srcId="{A9A1773F-3F5D-4C0E-8609-8245E90C65B5}" destId="{E9611FF9-6740-43D9-9C7A-170F19732BFC}" srcOrd="2" destOrd="0" presId="urn:microsoft.com/office/officeart/2005/8/layout/orgChart1"/>
    <dgm:cxn modelId="{6BD18242-8B29-45EF-9387-74F1FFA34EF9}" type="presParOf" srcId="{E9611FF9-6740-43D9-9C7A-170F19732BFC}" destId="{151E6AB7-ACDF-478E-AEB4-05093B7FC16F}" srcOrd="0" destOrd="0" presId="urn:microsoft.com/office/officeart/2005/8/layout/orgChart1"/>
    <dgm:cxn modelId="{755333A4-6774-486C-AEA5-58330D33886E}" type="presParOf" srcId="{E9611FF9-6740-43D9-9C7A-170F19732BFC}" destId="{F7367C5A-A796-44BB-A226-3AAE15CD0BBB}" srcOrd="1" destOrd="0" presId="urn:microsoft.com/office/officeart/2005/8/layout/orgChart1"/>
    <dgm:cxn modelId="{1F3D06FF-75B5-4E14-9D0C-CF2DC1A0C468}" type="presParOf" srcId="{F7367C5A-A796-44BB-A226-3AAE15CD0BBB}" destId="{2A5B6F43-91B9-4D2D-A42B-4230D3A2C462}" srcOrd="0" destOrd="0" presId="urn:microsoft.com/office/officeart/2005/8/layout/orgChart1"/>
    <dgm:cxn modelId="{B847EE48-C42C-43F1-BA86-FA55158D8AD1}" type="presParOf" srcId="{2A5B6F43-91B9-4D2D-A42B-4230D3A2C462}" destId="{A56D1D31-0E93-479D-8CB1-DCCABC018CC5}" srcOrd="0" destOrd="0" presId="urn:microsoft.com/office/officeart/2005/8/layout/orgChart1"/>
    <dgm:cxn modelId="{D63B7A04-C20A-4D29-847A-2670A7730958}" type="presParOf" srcId="{2A5B6F43-91B9-4D2D-A42B-4230D3A2C462}" destId="{564D73D7-6865-484C-8E58-C76D6DA81579}" srcOrd="1" destOrd="0" presId="urn:microsoft.com/office/officeart/2005/8/layout/orgChart1"/>
    <dgm:cxn modelId="{FFD77952-9127-49C0-96DB-D321410C8BAA}" type="presParOf" srcId="{F7367C5A-A796-44BB-A226-3AAE15CD0BBB}" destId="{E4C1E355-D6BE-4EF6-BEA8-348F4A90008D}" srcOrd="1" destOrd="0" presId="urn:microsoft.com/office/officeart/2005/8/layout/orgChart1"/>
    <dgm:cxn modelId="{524CA90C-BD24-4571-8360-3379FB8EE65F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64,980 UGC</a:t>
          </a:r>
        </a:p>
        <a:p>
          <a:r>
            <a:rPr lang="en-US" dirty="0" smtClean="0"/>
            <a:t>Winter Storm</a:t>
          </a:r>
        </a:p>
        <a:p>
          <a:r>
            <a:rPr lang="en-US" dirty="0" smtClean="0"/>
            <a:t>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Watch</a:t>
          </a:r>
        </a:p>
        <a:p>
          <a:r>
            <a:rPr lang="en-US" dirty="0" smtClean="0"/>
            <a:t>70.6%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Areal Flood Watch</a:t>
          </a:r>
        </a:p>
        <a:p>
          <a:r>
            <a:rPr lang="en-US" dirty="0" smtClean="0"/>
            <a:t>1.2%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smtClean="0"/>
            <a:t>High Wind Watch</a:t>
          </a:r>
        </a:p>
        <a:p>
          <a:r>
            <a:rPr lang="en-US" smtClean="0"/>
            <a:t>0.8%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Blizzard Watch</a:t>
          </a:r>
        </a:p>
        <a:p>
          <a:r>
            <a:rPr lang="en-US" dirty="0" smtClean="0"/>
            <a:t>0.7%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smtClean="0"/>
            <a:t>No Watch</a:t>
          </a:r>
        </a:p>
        <a:p>
          <a:r>
            <a:rPr lang="en-US" smtClean="0"/>
            <a:t>28.1%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43F49724-8A87-42AC-A2AA-1156FACA2629}" type="presOf" srcId="{53903FED-B165-4C59-B198-F072EDE3DBEE}" destId="{EC701123-9DD0-45A3-8553-2F07491D0043}" srcOrd="0" destOrd="0" presId="urn:microsoft.com/office/officeart/2005/8/layout/orgChart1"/>
    <dgm:cxn modelId="{B6F744C0-E541-4B14-8216-A706922829C2}" type="presOf" srcId="{7C848015-9A79-47BA-B7F6-ECEF788D23BA}" destId="{39DA0017-8E6C-46E6-9925-6E1957D8C2D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FD6EA84F-DB46-43A2-8303-723BD1461AC5}" type="presOf" srcId="{0EAD4334-1442-4E80-B04A-7E7B5BDF6D83}" destId="{549C1479-23E2-46DD-A507-22AC6350A9C0}" srcOrd="1" destOrd="0" presId="urn:microsoft.com/office/officeart/2005/8/layout/orgChart1"/>
    <dgm:cxn modelId="{A3ACF258-59C8-4CEC-98D9-D83DB543C77F}" type="presOf" srcId="{6F4EDA01-1A9A-47AE-9E5C-3F7FEAC40A7F}" destId="{57C7340C-24B5-4B86-B5DE-211A63C1C4C4}" srcOrd="0" destOrd="0" presId="urn:microsoft.com/office/officeart/2005/8/layout/orgChart1"/>
    <dgm:cxn modelId="{603070D5-50C1-48D1-8DAE-EAB9B8C2585F}" type="presOf" srcId="{672C4C4A-78EC-4485-B4FC-57A45CE68DDD}" destId="{DB36C967-AF10-421F-846F-0231F7E2265F}" srcOrd="0" destOrd="0" presId="urn:microsoft.com/office/officeart/2005/8/layout/orgChart1"/>
    <dgm:cxn modelId="{0FE61A71-4962-49B0-B5F4-7E50DAEBBD21}" type="presOf" srcId="{A9BB048E-50E3-4C8E-B3B7-A7DCA0960CBA}" destId="{73D6B8B4-8A28-4846-B107-4A811066EEAB}" srcOrd="0" destOrd="0" presId="urn:microsoft.com/office/officeart/2005/8/layout/orgChart1"/>
    <dgm:cxn modelId="{54082A45-9FBE-4266-B829-CB5D8D6B4349}" type="presOf" srcId="{A9BB048E-50E3-4C8E-B3B7-A7DCA0960CBA}" destId="{E889EDE5-E462-447D-B40A-66FA93FEB189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2B1D004F-B69B-4EAB-815D-3EA7E5673908}" type="presOf" srcId="{46585EC1-C1A7-4E82-91CA-7BD193F3376E}" destId="{2A632C58-8D07-41BB-80B3-EBDF2BA990FB}" srcOrd="0" destOrd="0" presId="urn:microsoft.com/office/officeart/2005/8/layout/orgChart1"/>
    <dgm:cxn modelId="{1D8D13A4-39E7-4732-B537-B611CDEC1829}" type="presOf" srcId="{6F4EDA01-1A9A-47AE-9E5C-3F7FEAC40A7F}" destId="{95CCB350-BABF-416C-993C-3DFA474B5682}" srcOrd="1" destOrd="0" presId="urn:microsoft.com/office/officeart/2005/8/layout/orgChart1"/>
    <dgm:cxn modelId="{3897CE70-1B84-4C6F-B273-DE491FB9639E}" type="presOf" srcId="{0EAD4334-1442-4E80-B04A-7E7B5BDF6D83}" destId="{19096CDB-D7CB-4798-9580-A8B5ABCC0AB2}" srcOrd="0" destOrd="0" presId="urn:microsoft.com/office/officeart/2005/8/layout/orgChart1"/>
    <dgm:cxn modelId="{14561F38-965F-4533-9D45-43A71C9A8706}" type="presOf" srcId="{46585EC1-C1A7-4E82-91CA-7BD193F3376E}" destId="{DBE213C4-4FA6-4C3E-B9DE-FF6E5D5F740C}" srcOrd="1" destOrd="0" presId="urn:microsoft.com/office/officeart/2005/8/layout/orgChart1"/>
    <dgm:cxn modelId="{2C90C5E4-293F-461A-AF74-F8783C0731F1}" type="presOf" srcId="{30973B7D-B84B-4E90-805D-6C1619A393FD}" destId="{5B9D596B-600C-43E5-9CCB-683F44D91F26}" srcOrd="0" destOrd="0" presId="urn:microsoft.com/office/officeart/2005/8/layout/orgChart1"/>
    <dgm:cxn modelId="{5BBE1A67-131A-4072-AE59-CB700E5489C4}" type="presOf" srcId="{30973B7D-B84B-4E90-805D-6C1619A393FD}" destId="{5036E79E-68E3-4435-9964-A7D7F9E8AAF4}" srcOrd="1" destOrd="0" presId="urn:microsoft.com/office/officeart/2005/8/layout/orgChart1"/>
    <dgm:cxn modelId="{44D67E79-435C-4774-AABD-A4A3A39F3D6B}" type="presOf" srcId="{95B236E8-9239-4555-98EA-68ABE29134BC}" destId="{4D70C7FB-6B26-4A3B-9472-B26632D4A1F5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B66B795F-6843-4481-9067-DA89D4D2E028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70E32254-02B6-4744-BEE5-F7D3145360F0}" type="presOf" srcId="{91CAA3A1-9B4B-4946-97C5-E2B657E78635}" destId="{BDE60F11-03B2-4E8C-AE87-3FA6F4A2BE40}" srcOrd="0" destOrd="0" presId="urn:microsoft.com/office/officeart/2005/8/layout/orgChart1"/>
    <dgm:cxn modelId="{9D5A8867-91DC-4837-A25F-1081542F119C}" type="presOf" srcId="{672C4C4A-78EC-4485-B4FC-57A45CE68DDD}" destId="{72448F9C-4E75-45DA-9267-7ACA2B551188}" srcOrd="1" destOrd="0" presId="urn:microsoft.com/office/officeart/2005/8/layout/orgChart1"/>
    <dgm:cxn modelId="{4C2DA61E-FDDC-4CF0-9994-80CC88874B27}" type="presOf" srcId="{170D3864-C975-498E-8818-298D3380B9E1}" destId="{8506910A-F9CC-4483-934D-518C9A2BA907}" srcOrd="0" destOrd="0" presId="urn:microsoft.com/office/officeart/2005/8/layout/orgChart1"/>
    <dgm:cxn modelId="{DAB59865-A171-435C-85E4-1262ADE044AF}" type="presParOf" srcId="{39DA0017-8E6C-46E6-9925-6E1957D8C2DB}" destId="{A9A1773F-3F5D-4C0E-8609-8245E90C65B5}" srcOrd="0" destOrd="0" presId="urn:microsoft.com/office/officeart/2005/8/layout/orgChart1"/>
    <dgm:cxn modelId="{9CCF7E9E-DFC4-46EC-BDDB-D624AE7F11C1}" type="presParOf" srcId="{A9A1773F-3F5D-4C0E-8609-8245E90C65B5}" destId="{0FC7D6E6-CF14-4366-9FE7-622F474CA5D3}" srcOrd="0" destOrd="0" presId="urn:microsoft.com/office/officeart/2005/8/layout/orgChart1"/>
    <dgm:cxn modelId="{0AE1FC9A-83D4-4163-8B7D-FFEE70581F1C}" type="presParOf" srcId="{0FC7D6E6-CF14-4366-9FE7-622F474CA5D3}" destId="{2A632C58-8D07-41BB-80B3-EBDF2BA990FB}" srcOrd="0" destOrd="0" presId="urn:microsoft.com/office/officeart/2005/8/layout/orgChart1"/>
    <dgm:cxn modelId="{6982004F-6F9F-4FF9-9A12-3B942EC7754E}" type="presParOf" srcId="{0FC7D6E6-CF14-4366-9FE7-622F474CA5D3}" destId="{DBE213C4-4FA6-4C3E-B9DE-FF6E5D5F740C}" srcOrd="1" destOrd="0" presId="urn:microsoft.com/office/officeart/2005/8/layout/orgChart1"/>
    <dgm:cxn modelId="{89022998-411B-482D-9C09-021378357520}" type="presParOf" srcId="{A9A1773F-3F5D-4C0E-8609-8245E90C65B5}" destId="{5D73AA5D-2740-4CAC-82FB-5643057E78B3}" srcOrd="1" destOrd="0" presId="urn:microsoft.com/office/officeart/2005/8/layout/orgChart1"/>
    <dgm:cxn modelId="{84D524B5-DE02-4818-BB5A-CAE96A4ED4B5}" type="presParOf" srcId="{5D73AA5D-2740-4CAC-82FB-5643057E78B3}" destId="{BDE60F11-03B2-4E8C-AE87-3FA6F4A2BE40}" srcOrd="0" destOrd="0" presId="urn:microsoft.com/office/officeart/2005/8/layout/orgChart1"/>
    <dgm:cxn modelId="{C30A392D-CD0D-4696-954B-6601A1311993}" type="presParOf" srcId="{5D73AA5D-2740-4CAC-82FB-5643057E78B3}" destId="{2125C8EC-6DE9-4899-881A-612095599DCF}" srcOrd="1" destOrd="0" presId="urn:microsoft.com/office/officeart/2005/8/layout/orgChart1"/>
    <dgm:cxn modelId="{E8943FA3-217D-4D34-B52E-C33945E4AB84}" type="presParOf" srcId="{2125C8EC-6DE9-4899-881A-612095599DCF}" destId="{4491E1FC-5B8C-4A0D-B069-7F3805828791}" srcOrd="0" destOrd="0" presId="urn:microsoft.com/office/officeart/2005/8/layout/orgChart1"/>
    <dgm:cxn modelId="{4F99089E-D174-4338-B214-8438626158BE}" type="presParOf" srcId="{4491E1FC-5B8C-4A0D-B069-7F3805828791}" destId="{DB36C967-AF10-421F-846F-0231F7E2265F}" srcOrd="0" destOrd="0" presId="urn:microsoft.com/office/officeart/2005/8/layout/orgChart1"/>
    <dgm:cxn modelId="{C20DCA09-4150-46D6-8189-F7DA80D5D76E}" type="presParOf" srcId="{4491E1FC-5B8C-4A0D-B069-7F3805828791}" destId="{72448F9C-4E75-45DA-9267-7ACA2B551188}" srcOrd="1" destOrd="0" presId="urn:microsoft.com/office/officeart/2005/8/layout/orgChart1"/>
    <dgm:cxn modelId="{04A743E9-C783-4F0C-BAE1-B94B8948F954}" type="presParOf" srcId="{2125C8EC-6DE9-4899-881A-612095599DCF}" destId="{90B23670-EFEC-4B5C-B615-8A066260827D}" srcOrd="1" destOrd="0" presId="urn:microsoft.com/office/officeart/2005/8/layout/orgChart1"/>
    <dgm:cxn modelId="{A1023555-9361-4DCF-9ED5-4C34AE84C877}" type="presParOf" srcId="{2125C8EC-6DE9-4899-881A-612095599DCF}" destId="{F0587FB0-8DD9-4107-B402-DF0A1C5BE689}" srcOrd="2" destOrd="0" presId="urn:microsoft.com/office/officeart/2005/8/layout/orgChart1"/>
    <dgm:cxn modelId="{7F671C77-1391-4A1A-A73C-B6CCCDE56B2B}" type="presParOf" srcId="{5D73AA5D-2740-4CAC-82FB-5643057E78B3}" destId="{8506910A-F9CC-4483-934D-518C9A2BA907}" srcOrd="2" destOrd="0" presId="urn:microsoft.com/office/officeart/2005/8/layout/orgChart1"/>
    <dgm:cxn modelId="{7A5C99AD-856C-4A15-8292-50747A58598B}" type="presParOf" srcId="{5D73AA5D-2740-4CAC-82FB-5643057E78B3}" destId="{F08391B1-4995-4776-921B-C44D967E60CA}" srcOrd="3" destOrd="0" presId="urn:microsoft.com/office/officeart/2005/8/layout/orgChart1"/>
    <dgm:cxn modelId="{171666C4-797E-4E43-8D44-4DF6C8AF0F26}" type="presParOf" srcId="{F08391B1-4995-4776-921B-C44D967E60CA}" destId="{73A28892-889E-40BF-9645-C4697C7CA15E}" srcOrd="0" destOrd="0" presId="urn:microsoft.com/office/officeart/2005/8/layout/orgChart1"/>
    <dgm:cxn modelId="{3A82CAC7-5579-4953-9F65-F8383EBF8865}" type="presParOf" srcId="{73A28892-889E-40BF-9645-C4697C7CA15E}" destId="{5B9D596B-600C-43E5-9CCB-683F44D91F26}" srcOrd="0" destOrd="0" presId="urn:microsoft.com/office/officeart/2005/8/layout/orgChart1"/>
    <dgm:cxn modelId="{28022EBB-187D-439E-9A5A-AFE1A1EA665B}" type="presParOf" srcId="{73A28892-889E-40BF-9645-C4697C7CA15E}" destId="{5036E79E-68E3-4435-9964-A7D7F9E8AAF4}" srcOrd="1" destOrd="0" presId="urn:microsoft.com/office/officeart/2005/8/layout/orgChart1"/>
    <dgm:cxn modelId="{69F7B30D-4753-4B19-AA5B-C729C6A29BB0}" type="presParOf" srcId="{F08391B1-4995-4776-921B-C44D967E60CA}" destId="{8D8B614B-B7C3-461D-9349-3F1CF361E19C}" srcOrd="1" destOrd="0" presId="urn:microsoft.com/office/officeart/2005/8/layout/orgChart1"/>
    <dgm:cxn modelId="{DA15F1CD-1D10-4E99-BA76-DFAB600294AE}" type="presParOf" srcId="{F08391B1-4995-4776-921B-C44D967E60CA}" destId="{BDC289E6-F95F-4115-9E89-ECD3E6422AC0}" srcOrd="2" destOrd="0" presId="urn:microsoft.com/office/officeart/2005/8/layout/orgChart1"/>
    <dgm:cxn modelId="{62AD2EA6-CB46-417E-B6C8-3DAC4130534B}" type="presParOf" srcId="{5D73AA5D-2740-4CAC-82FB-5643057E78B3}" destId="{E4357A05-09CB-4E4B-B1E8-27544E3D17FC}" srcOrd="4" destOrd="0" presId="urn:microsoft.com/office/officeart/2005/8/layout/orgChart1"/>
    <dgm:cxn modelId="{4C64937F-891E-46BF-A570-73C2A161F296}" type="presParOf" srcId="{5D73AA5D-2740-4CAC-82FB-5643057E78B3}" destId="{3CBD66B7-5DFA-4AA0-9DDA-B03A39241AF1}" srcOrd="5" destOrd="0" presId="urn:microsoft.com/office/officeart/2005/8/layout/orgChart1"/>
    <dgm:cxn modelId="{2B8A35E2-0ADD-41FE-9D0C-1AD7D8CA7429}" type="presParOf" srcId="{3CBD66B7-5DFA-4AA0-9DDA-B03A39241AF1}" destId="{5E245FDF-2C67-4B56-8FD0-50142C502920}" srcOrd="0" destOrd="0" presId="urn:microsoft.com/office/officeart/2005/8/layout/orgChart1"/>
    <dgm:cxn modelId="{D9BA7585-0D9B-483B-A6BF-63E9E33802BA}" type="presParOf" srcId="{5E245FDF-2C67-4B56-8FD0-50142C502920}" destId="{73D6B8B4-8A28-4846-B107-4A811066EEAB}" srcOrd="0" destOrd="0" presId="urn:microsoft.com/office/officeart/2005/8/layout/orgChart1"/>
    <dgm:cxn modelId="{011B6826-7A99-4139-884C-6884BDEF84B5}" type="presParOf" srcId="{5E245FDF-2C67-4B56-8FD0-50142C502920}" destId="{E889EDE5-E462-447D-B40A-66FA93FEB189}" srcOrd="1" destOrd="0" presId="urn:microsoft.com/office/officeart/2005/8/layout/orgChart1"/>
    <dgm:cxn modelId="{A79FFF40-AF96-484E-874F-008EFCD6B541}" type="presParOf" srcId="{3CBD66B7-5DFA-4AA0-9DDA-B03A39241AF1}" destId="{ED181080-A25F-4540-87F4-B85FE87993E2}" srcOrd="1" destOrd="0" presId="urn:microsoft.com/office/officeart/2005/8/layout/orgChart1"/>
    <dgm:cxn modelId="{A9C2C459-A479-477F-BB8C-E22F30C9BAA3}" type="presParOf" srcId="{3CBD66B7-5DFA-4AA0-9DDA-B03A39241AF1}" destId="{77617F06-1E01-47E9-A770-934F9402A8CE}" srcOrd="2" destOrd="0" presId="urn:microsoft.com/office/officeart/2005/8/layout/orgChart1"/>
    <dgm:cxn modelId="{6132F4C0-3C3A-4EFB-B96E-ED574B8A1BC2}" type="presParOf" srcId="{5D73AA5D-2740-4CAC-82FB-5643057E78B3}" destId="{4D70C7FB-6B26-4A3B-9472-B26632D4A1F5}" srcOrd="6" destOrd="0" presId="urn:microsoft.com/office/officeart/2005/8/layout/orgChart1"/>
    <dgm:cxn modelId="{45CCE8D7-9B6D-4E44-BD68-6B8C9989A75C}" type="presParOf" srcId="{5D73AA5D-2740-4CAC-82FB-5643057E78B3}" destId="{27365834-5022-432D-8E52-A209D7949236}" srcOrd="7" destOrd="0" presId="urn:microsoft.com/office/officeart/2005/8/layout/orgChart1"/>
    <dgm:cxn modelId="{754A179F-EE40-4F01-A175-9FE0E9C21CFB}" type="presParOf" srcId="{27365834-5022-432D-8E52-A209D7949236}" destId="{30099F19-112A-4F33-8F86-2D04B7F5F634}" srcOrd="0" destOrd="0" presId="urn:microsoft.com/office/officeart/2005/8/layout/orgChart1"/>
    <dgm:cxn modelId="{08C06B77-C2BB-4ED4-9621-A874C2AC73C2}" type="presParOf" srcId="{30099F19-112A-4F33-8F86-2D04B7F5F634}" destId="{19096CDB-D7CB-4798-9580-A8B5ABCC0AB2}" srcOrd="0" destOrd="0" presId="urn:microsoft.com/office/officeart/2005/8/layout/orgChart1"/>
    <dgm:cxn modelId="{C2AD976D-9973-4D0C-8898-5AA0C613F711}" type="presParOf" srcId="{30099F19-112A-4F33-8F86-2D04B7F5F634}" destId="{549C1479-23E2-46DD-A507-22AC6350A9C0}" srcOrd="1" destOrd="0" presId="urn:microsoft.com/office/officeart/2005/8/layout/orgChart1"/>
    <dgm:cxn modelId="{0DF74EF0-1EB0-492B-B728-FE75555EF448}" type="presParOf" srcId="{27365834-5022-432D-8E52-A209D7949236}" destId="{794CB0DF-D75C-44CF-8DA2-0F7A8DC73D22}" srcOrd="1" destOrd="0" presId="urn:microsoft.com/office/officeart/2005/8/layout/orgChart1"/>
    <dgm:cxn modelId="{60B919B9-5617-459E-9BB8-9CCC47F44E4E}" type="presParOf" srcId="{27365834-5022-432D-8E52-A209D7949236}" destId="{F36C86AC-ACAB-484B-B685-BE69E65D6A08}" srcOrd="2" destOrd="0" presId="urn:microsoft.com/office/officeart/2005/8/layout/orgChart1"/>
    <dgm:cxn modelId="{EE48EB9D-650B-40F4-B0F2-BB400D426384}" type="presParOf" srcId="{A9A1773F-3F5D-4C0E-8609-8245E90C65B5}" destId="{E9611FF9-6740-43D9-9C7A-170F19732BFC}" srcOrd="2" destOrd="0" presId="urn:microsoft.com/office/officeart/2005/8/layout/orgChart1"/>
    <dgm:cxn modelId="{45A3699A-9D56-4396-A39C-E05458FBD73E}" type="presParOf" srcId="{E9611FF9-6740-43D9-9C7A-170F19732BFC}" destId="{EC701123-9DD0-45A3-8553-2F07491D0043}" srcOrd="0" destOrd="0" presId="urn:microsoft.com/office/officeart/2005/8/layout/orgChart1"/>
    <dgm:cxn modelId="{0D7C351B-4113-4FC1-B929-286BD28E298C}" type="presParOf" srcId="{E9611FF9-6740-43D9-9C7A-170F19732BFC}" destId="{FBA11720-E834-41B7-A38E-4C6B1062A5C5}" srcOrd="1" destOrd="0" presId="urn:microsoft.com/office/officeart/2005/8/layout/orgChart1"/>
    <dgm:cxn modelId="{791D0C61-DEB7-48ED-888B-E93EAD883C85}" type="presParOf" srcId="{FBA11720-E834-41B7-A38E-4C6B1062A5C5}" destId="{EDB08634-2BB5-4618-97E5-DFBB96449C78}" srcOrd="0" destOrd="0" presId="urn:microsoft.com/office/officeart/2005/8/layout/orgChart1"/>
    <dgm:cxn modelId="{C4A11344-4548-49BD-B4A1-F244F2C5268A}" type="presParOf" srcId="{EDB08634-2BB5-4618-97E5-DFBB96449C78}" destId="{57C7340C-24B5-4B86-B5DE-211A63C1C4C4}" srcOrd="0" destOrd="0" presId="urn:microsoft.com/office/officeart/2005/8/layout/orgChart1"/>
    <dgm:cxn modelId="{D6E11F4F-43D0-406B-BF55-4336BD8B626F}" type="presParOf" srcId="{EDB08634-2BB5-4618-97E5-DFBB96449C78}" destId="{95CCB350-BABF-416C-993C-3DFA474B5682}" srcOrd="1" destOrd="0" presId="urn:microsoft.com/office/officeart/2005/8/layout/orgChart1"/>
    <dgm:cxn modelId="{E2018AFC-1587-496D-AB04-C23EDEC808F6}" type="presParOf" srcId="{FBA11720-E834-41B7-A38E-4C6B1062A5C5}" destId="{ACAC62D0-2A6B-401D-8960-BA02D30EB3BF}" srcOrd="1" destOrd="0" presId="urn:microsoft.com/office/officeart/2005/8/layout/orgChart1"/>
    <dgm:cxn modelId="{DFB963E1-5C09-43D4-9CA4-FDBC2F52C836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54,020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69.9%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14.9%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smtClean="0"/>
            <a:t>No Watch</a:t>
          </a:r>
        </a:p>
        <a:p>
          <a:r>
            <a:rPr lang="en-US" smtClean="0"/>
            <a:t>15.7%</a:t>
          </a:r>
          <a:endParaRPr lang="en-US" dirty="0" smtClean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409,555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36.4%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22.5%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smtClean="0"/>
            <a:t>No Watch</a:t>
          </a:r>
        </a:p>
        <a:p>
          <a:r>
            <a:rPr lang="en-US" smtClean="0"/>
            <a:t>41.4%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00"/>
              </a:solidFill>
            </a:rPr>
            <a:t>3,669</a:t>
          </a:r>
          <a:r>
            <a:rPr lang="en-US" sz="1500" kern="1200" dirty="0" smtClean="0"/>
            <a:t>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75.6%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11.1%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11.6%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7.5%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5.8%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73,428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60.6%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34.4%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6.1% (</a:t>
          </a:r>
          <a:r>
            <a:rPr lang="en-US" sz="1500" kern="1200" dirty="0" smtClean="0">
              <a:solidFill>
                <a:srgbClr val="FFFF00"/>
              </a:solidFill>
            </a:rPr>
            <a:t>4,459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5.3%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4.6%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3DF6F-51CA-4B89-AAED-91DE7D9FCB4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D6A9F-C1AB-4FFB-9270-277A02E571E4}">
      <dsp:nvSpPr>
        <dsp:cNvPr id="0" name=""/>
        <dsp:cNvSpPr/>
      </dsp:nvSpPr>
      <dsp:spPr>
        <a:xfrm>
          <a:off x="4155286" y="1306934"/>
          <a:ext cx="89548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95489" y="359422"/>
              </a:lnTo>
              <a:lnTo>
                <a:pt x="89548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168783" y="1306934"/>
          <a:ext cx="986503" cy="521864"/>
        </a:xfrm>
        <a:custGeom>
          <a:avLst/>
          <a:gdLst/>
          <a:ahLst/>
          <a:cxnLst/>
          <a:rect l="0" t="0" r="0" b="0"/>
          <a:pathLst>
            <a:path>
              <a:moveTo>
                <a:pt x="986503" y="0"/>
              </a:moveTo>
              <a:lnTo>
                <a:pt x="98650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8,702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Warnings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51.2%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395248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31.3%</a:t>
          </a:r>
          <a:endParaRPr lang="en-US" sz="1500" kern="1200" dirty="0"/>
        </a:p>
      </dsp:txBody>
      <dsp:txXfrm>
        <a:off x="2395248" y="1828799"/>
        <a:ext cx="1547068" cy="773534"/>
      </dsp:txXfrm>
    </dsp:sp>
    <dsp:sp modelId="{95CD53BB-0F76-4907-8589-55E12B2397A4}">
      <dsp:nvSpPr>
        <dsp:cNvPr id="0" name=""/>
        <dsp:cNvSpPr/>
      </dsp:nvSpPr>
      <dsp:spPr>
        <a:xfrm>
          <a:off x="4277242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High Wind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2.7%</a:t>
          </a:r>
          <a:endParaRPr lang="en-US" sz="1500" kern="1200" dirty="0"/>
        </a:p>
      </dsp:txBody>
      <dsp:txXfrm>
        <a:off x="4277242" y="1828799"/>
        <a:ext cx="1547068" cy="773534"/>
      </dsp:txXfrm>
    </dsp:sp>
    <dsp:sp modelId="{259C3539-D900-4594-9A2B-6F1B5D5EBEEF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0.7%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No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26.0%</a:t>
          </a:r>
          <a:endParaRPr lang="en-US" sz="1500" kern="1200" dirty="0" smtClean="0"/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64,980 UGC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Winter Storm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Warnings</a:t>
          </a:r>
          <a:endParaRPr lang="en-US" sz="14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Winter Storm Watch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70.6%</a:t>
          </a:r>
          <a:endParaRPr lang="en-US" sz="14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Areal Flood Watch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1.2%</a:t>
          </a:r>
          <a:endParaRPr lang="en-US" sz="14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High Wind Watch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0.8%</a:t>
          </a:r>
          <a:endParaRPr lang="en-US" sz="14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Blizzard Watch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0.7%</a:t>
          </a:r>
          <a:endParaRPr lang="en-US" sz="14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No Watch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28.1%</a:t>
          </a:r>
          <a:endParaRPr lang="en-US" sz="1400" kern="1200" dirty="0"/>
        </a:p>
      </dsp:txBody>
      <dsp:txXfrm>
        <a:off x="5867396" y="380998"/>
        <a:ext cx="1547068" cy="7735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54,020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69.9%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14.9%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15.7%</a:t>
          </a:r>
          <a:endParaRPr lang="en-US" sz="1600" kern="1200" dirty="0" smtClean="0"/>
        </a:p>
      </dsp:txBody>
      <dsp:txXfrm>
        <a:off x="5989986" y="533400"/>
        <a:ext cx="1547068" cy="7735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409,555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36.4%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22.5%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41.4%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5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6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114.xml"/><Relationship Id="rId7" Type="http://schemas.openxmlformats.org/officeDocument/2006/relationships/image" Target="../media/image16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3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2.png"/><Relationship Id="rId5" Type="http://schemas.openxmlformats.org/officeDocument/2006/relationships/tags" Target="../tags/tag143.xml"/><Relationship Id="rId10" Type="http://schemas.openxmlformats.org/officeDocument/2006/relationships/image" Target="../media/image21.png"/><Relationship Id="rId4" Type="http://schemas.openxmlformats.org/officeDocument/2006/relationships/tags" Target="../tags/tag142.xml"/><Relationship Id="rId9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6.jp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9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37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3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4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5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7" Type="http://schemas.openxmlformats.org/officeDocument/2006/relationships/image" Target="../media/image50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889004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522429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28 Feb 2014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9" cy="6545316"/>
          </a:xfrm>
        </p:spPr>
      </p:pic>
      <p:sp>
        <p:nvSpPr>
          <p:cNvPr id="5" name="TextBox 4"/>
          <p:cNvSpPr txBox="1"/>
          <p:nvPr/>
        </p:nvSpPr>
        <p:spPr>
          <a:xfrm>
            <a:off x="3200400" y="990600"/>
            <a:ext cx="38862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10% of Blizzard Warnings are dumped by half way through warning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14600" y="11430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7200" y="3581400"/>
            <a:ext cx="3886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Less than half make it to expiration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81400" y="37338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61760" y="4953000"/>
            <a:ext cx="161544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5% last double initial issuance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75960" y="55626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12828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81900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362082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28 Feb 2014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9" cy="5730082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5273823" y="202754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657600" y="1688923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9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981200" y="1219201"/>
            <a:ext cx="490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http://www.weather.gov/sbwarnings/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IAC007-117-125-135-181-182345-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4478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Davenport,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Romeoville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28 Feb 2014: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583227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56.5%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8.7%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</a:t>
            </a:r>
            <a:r>
              <a:rPr lang="en-US" dirty="0" smtClean="0"/>
              <a:t>boundary</a:t>
            </a:r>
          </a:p>
          <a:p>
            <a:pPr lvl="1"/>
            <a:r>
              <a:rPr lang="en-US" dirty="0" err="1" smtClean="0"/>
              <a:t>Izzi’s</a:t>
            </a:r>
            <a:r>
              <a:rPr lang="en-US" dirty="0" smtClean="0"/>
              <a:t> suggested non-CWA political border change un-implemented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</a:t>
            </a:r>
            <a:r>
              <a:rPr lang="en-US" dirty="0" smtClean="0"/>
              <a:t>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75%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LOT’s TORs </a:t>
            </a:r>
            <a:r>
              <a:rPr lang="en-US" dirty="0" smtClean="0"/>
              <a:t>2008-2014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754030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</a:t>
                      </a:r>
                      <a:r>
                        <a:rPr lang="en-US" dirty="0" smtClean="0"/>
                        <a:t>Compute / 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11"/>
            <a:ext cx="7847935" cy="6833689"/>
          </a:xfrm>
        </p:spPr>
      </p:pic>
      <p:sp>
        <p:nvSpPr>
          <p:cNvPr id="7" name="Rounded Rectangle 6"/>
          <p:cNvSpPr/>
          <p:nvPr/>
        </p:nvSpPr>
        <p:spPr>
          <a:xfrm>
            <a:off x="2362200" y="990600"/>
            <a:ext cx="14478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LOT recently backfilled as well!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9445"/>
            <a:ext cx="8458200" cy="555782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9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8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</a:t>
            </a:r>
            <a:r>
              <a:rPr lang="en-US" dirty="0" smtClean="0"/>
              <a:t>dates (back to 2001 now)</a:t>
            </a:r>
            <a:endParaRPr lang="en-US" dirty="0" smtClean="0"/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</a:t>
            </a:r>
          </a:p>
          <a:p>
            <a:r>
              <a:rPr lang="en-US" dirty="0" smtClean="0"/>
              <a:t>Downloadable (atomic data) MOS </a:t>
            </a:r>
            <a:r>
              <a:rPr lang="en-US" dirty="0" smtClean="0"/>
              <a:t>archive since 2007</a:t>
            </a:r>
          </a:p>
          <a:p>
            <a:r>
              <a:rPr lang="en-US" dirty="0" smtClean="0"/>
              <a:t>Search VTEC Archive by Zone or by Point</a:t>
            </a:r>
          </a:p>
          <a:p>
            <a:r>
              <a:rPr lang="en-US" dirty="0" smtClean="0"/>
              <a:t>Archived NWS WWA Map since 9 Apr </a:t>
            </a:r>
            <a:r>
              <a:rPr lang="en-US" dirty="0" smtClean="0"/>
              <a:t>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NCDC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6827308" cy="5120480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358240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92475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64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28 Feb 2014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6972</TotalTime>
  <Words>1665</Words>
  <Application>Microsoft Office PowerPoint</Application>
  <PresentationFormat>On-screen Show (4:3)</PresentationFormat>
  <Paragraphs>336</Paragraphs>
  <Slides>64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Davenport, we are fricken Romeoville</vt:lpstr>
      <vt:lpstr>PowerPoint Presentation</vt:lpstr>
      <vt:lpstr>PowerPoint Presentation</vt:lpstr>
      <vt:lpstr>PowerPoint Presentation</vt:lpstr>
      <vt:lpstr>1 Oct 2007 – 28 Feb 2014: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Academic Thought Experiment</vt:lpstr>
      <vt:lpstr>PowerPoint Presentation</vt:lpstr>
      <vt:lpstr>PowerPoint Presentation</vt:lpstr>
      <vt:lpstr>LOT’s TORs 2008-2014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215</cp:revision>
  <dcterms:created xsi:type="dcterms:W3CDTF">2011-03-15T14:09:51Z</dcterms:created>
  <dcterms:modified xsi:type="dcterms:W3CDTF">2014-11-07T19:15:18Z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